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6" r:id="rId2"/>
    <p:sldId id="277" r:id="rId3"/>
    <p:sldId id="278" r:id="rId4"/>
    <p:sldId id="279" r:id="rId5"/>
    <p:sldId id="285" r:id="rId6"/>
    <p:sldId id="269" r:id="rId7"/>
    <p:sldId id="270" r:id="rId8"/>
    <p:sldId id="271" r:id="rId9"/>
    <p:sldId id="272" r:id="rId10"/>
    <p:sldId id="273" r:id="rId11"/>
    <p:sldId id="274" r:id="rId12"/>
    <p:sldId id="275" r:id="rId13"/>
  </p:sldIdLst>
  <p:sldSz cx="9601200" cy="12801600" type="A3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09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 Breugelmans" initials="LB" lastIdx="11" clrIdx="0">
    <p:extLst>
      <p:ext uri="{19B8F6BF-5375-455C-9EA6-DF929625EA0E}">
        <p15:presenceInfo xmlns:p15="http://schemas.microsoft.com/office/powerpoint/2012/main" userId="S::luc.breugelmans@katholiekonderwijs.vlaanderen::d53fb6ab-c55d-412e-8fb8-0fefc916e937" providerId="AD"/>
      </p:ext>
    </p:extLst>
  </p:cmAuthor>
  <p:cmAuthor id="2" name="VLP - Joke" initials="V-J" lastIdx="8" clrIdx="1">
    <p:extLst>
      <p:ext uri="{19B8F6BF-5375-455C-9EA6-DF929625EA0E}">
        <p15:presenceInfo xmlns:p15="http://schemas.microsoft.com/office/powerpoint/2012/main" userId="24937ab4af7b4ae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A51"/>
    <a:srgbClr val="EF4067"/>
    <a:srgbClr val="1EC1F3"/>
    <a:srgbClr val="22C2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0" autoAdjust="0"/>
    <p:restoredTop sz="94249" autoAdjust="0"/>
  </p:normalViewPr>
  <p:slideViewPr>
    <p:cSldViewPr snapToGrid="0" showGuides="1">
      <p:cViewPr varScale="1">
        <p:scale>
          <a:sx n="58" d="100"/>
          <a:sy n="58" d="100"/>
        </p:scale>
        <p:origin x="3048" y="84"/>
      </p:cViewPr>
      <p:guideLst>
        <p:guide orient="horz" pos="4009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4822" tIns="47412" rIns="94822" bIns="47412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4822" tIns="47412" rIns="94822" bIns="47412" rtlCol="0"/>
          <a:lstStyle>
            <a:lvl1pPr algn="r">
              <a:defRPr sz="1200"/>
            </a:lvl1pPr>
          </a:lstStyle>
          <a:p>
            <a:fld id="{17A3ABC7-47BE-4D54-ABBB-6F53D8507F28}" type="datetimeFigureOut">
              <a:rPr lang="nl-BE" smtClean="0"/>
              <a:t>3/07/2023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078038" y="1239838"/>
            <a:ext cx="2513012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22" tIns="47412" rIns="94822" bIns="47412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4822" tIns="47412" rIns="94822" bIns="47412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4822" tIns="47412" rIns="94822" bIns="47412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4822" tIns="47412" rIns="94822" bIns="47412" rtlCol="0" anchor="b"/>
          <a:lstStyle>
            <a:lvl1pPr algn="r">
              <a:defRPr sz="1200"/>
            </a:lvl1pPr>
          </a:lstStyle>
          <a:p>
            <a:fld id="{DAC4895E-A9E6-4D93-82B2-39088486581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01776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4895E-A9E6-4D93-82B2-39088486581B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63359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4895E-A9E6-4D93-82B2-39088486581B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78737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4895E-A9E6-4D93-82B2-39088486581B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125881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4895E-A9E6-4D93-82B2-39088486581B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2961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4895E-A9E6-4D93-82B2-39088486581B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6699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4895E-A9E6-4D93-82B2-39088486581B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91194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4895E-A9E6-4D93-82B2-39088486581B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6089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4895E-A9E6-4D93-82B2-39088486581B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17285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4895E-A9E6-4D93-82B2-39088486581B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58142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4895E-A9E6-4D93-82B2-39088486581B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90842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4895E-A9E6-4D93-82B2-39088486581B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79731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C4895E-A9E6-4D93-82B2-39088486581B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17380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104C-E059-4391-96E8-59C4E044BF1A}" type="datetimeFigureOut">
              <a:rPr lang="nl-BE" smtClean="0"/>
              <a:t>3/07/2023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3246-78FF-467A-92DF-3823183C72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08061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104C-E059-4391-96E8-59C4E044BF1A}" type="datetimeFigureOut">
              <a:rPr lang="nl-BE" smtClean="0"/>
              <a:t>3/07/2023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3246-78FF-467A-92DF-3823183C72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4225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104C-E059-4391-96E8-59C4E044BF1A}" type="datetimeFigureOut">
              <a:rPr lang="nl-BE" smtClean="0"/>
              <a:t>3/07/2023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3246-78FF-467A-92DF-3823183C72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494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104C-E059-4391-96E8-59C4E044BF1A}" type="datetimeFigureOut">
              <a:rPr lang="nl-BE" smtClean="0"/>
              <a:t>3/07/2023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3246-78FF-467A-92DF-3823183C72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3744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104C-E059-4391-96E8-59C4E044BF1A}" type="datetimeFigureOut">
              <a:rPr lang="nl-BE" smtClean="0"/>
              <a:t>3/07/2023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3246-78FF-467A-92DF-3823183C72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292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104C-E059-4391-96E8-59C4E044BF1A}" type="datetimeFigureOut">
              <a:rPr lang="nl-BE" smtClean="0"/>
              <a:t>3/07/2023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3246-78FF-467A-92DF-3823183C72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97264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104C-E059-4391-96E8-59C4E044BF1A}" type="datetimeFigureOut">
              <a:rPr lang="nl-BE" smtClean="0"/>
              <a:t>3/07/2023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3246-78FF-467A-92DF-3823183C72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363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104C-E059-4391-96E8-59C4E044BF1A}" type="datetimeFigureOut">
              <a:rPr lang="nl-BE" smtClean="0"/>
              <a:t>3/07/2023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3246-78FF-467A-92DF-3823183C72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1307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104C-E059-4391-96E8-59C4E044BF1A}" type="datetimeFigureOut">
              <a:rPr lang="nl-BE" smtClean="0"/>
              <a:t>3/07/2023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3246-78FF-467A-92DF-3823183C72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068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104C-E059-4391-96E8-59C4E044BF1A}" type="datetimeFigureOut">
              <a:rPr lang="nl-BE" smtClean="0"/>
              <a:t>3/07/2023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3246-78FF-467A-92DF-3823183C72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93831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104C-E059-4391-96E8-59C4E044BF1A}" type="datetimeFigureOut">
              <a:rPr lang="nl-BE" smtClean="0"/>
              <a:t>3/07/2023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3246-78FF-467A-92DF-3823183C72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70584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E104C-E059-4391-96E8-59C4E044BF1A}" type="datetimeFigureOut">
              <a:rPr lang="nl-BE" smtClean="0"/>
              <a:t>3/07/2023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23246-78FF-467A-92DF-3823183C72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6591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0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2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microsoft.com/office/2007/relationships/hdphoto" Target="../media/hdphoto4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microsoft.com/office/2007/relationships/hdphoto" Target="../media/hdphoto5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microsoft.com/office/2007/relationships/hdphoto" Target="../media/hdphoto6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microsoft.com/office/2007/relationships/hdphoto" Target="../media/hdphoto7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microsoft.com/office/2007/relationships/hdphoto" Target="../media/hdphoto8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microsoft.com/office/2007/relationships/hdphoto" Target="../media/hdphoto9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 7">
            <a:extLst>
              <a:ext uri="{FF2B5EF4-FFF2-40B4-BE49-F238E27FC236}">
                <a16:creationId xmlns:a16="http://schemas.microsoft.com/office/drawing/2014/main" id="{B83DF25E-8524-4509-9A83-CC3B6C702337}"/>
              </a:ext>
            </a:extLst>
          </p:cNvPr>
          <p:cNvGrpSpPr>
            <a:grpSpLocks noChangeAspect="1"/>
          </p:cNvGrpSpPr>
          <p:nvPr/>
        </p:nvGrpSpPr>
        <p:grpSpPr>
          <a:xfrm>
            <a:off x="-8" y="0"/>
            <a:ext cx="9619693" cy="9828000"/>
            <a:chOff x="6503420" y="9323805"/>
            <a:chExt cx="2695575" cy="2695575"/>
          </a:xfrm>
        </p:grpSpPr>
        <p:pic>
          <p:nvPicPr>
            <p:cNvPr id="4" name="Afbeelding 3">
              <a:extLst>
                <a:ext uri="{FF2B5EF4-FFF2-40B4-BE49-F238E27FC236}">
                  <a16:creationId xmlns:a16="http://schemas.microsoft.com/office/drawing/2014/main" id="{7DC6C6E8-FE4B-4921-B1CF-9E6D5A3328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hotocopy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503420" y="9323805"/>
              <a:ext cx="2695575" cy="2695575"/>
            </a:xfrm>
            <a:prstGeom prst="rect">
              <a:avLst/>
            </a:prstGeom>
          </p:spPr>
        </p:pic>
        <p:sp>
          <p:nvSpPr>
            <p:cNvPr id="7" name="Rechthoekige driehoek 6">
              <a:extLst>
                <a:ext uri="{FF2B5EF4-FFF2-40B4-BE49-F238E27FC236}">
                  <a16:creationId xmlns:a16="http://schemas.microsoft.com/office/drawing/2014/main" id="{3BD65F8C-6D0F-4316-B750-AEB91E11BE1B}"/>
                </a:ext>
              </a:extLst>
            </p:cNvPr>
            <p:cNvSpPr/>
            <p:nvPr/>
          </p:nvSpPr>
          <p:spPr>
            <a:xfrm>
              <a:off x="6626559" y="10827525"/>
              <a:ext cx="960103" cy="1065216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A85A8380-3CFA-495E-9411-5335F17894A0}"/>
              </a:ext>
            </a:extLst>
          </p:cNvPr>
          <p:cNvSpPr txBox="1"/>
          <p:nvPr/>
        </p:nvSpPr>
        <p:spPr>
          <a:xfrm>
            <a:off x="279918" y="10375641"/>
            <a:ext cx="90693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u="sng" dirty="0"/>
              <a:t>Mogelijke betekenis</a:t>
            </a:r>
            <a:r>
              <a:rPr lang="nl-BE" dirty="0"/>
              <a:t>:</a:t>
            </a:r>
          </a:p>
          <a:p>
            <a:r>
              <a:rPr lang="nl-BE" dirty="0"/>
              <a:t>Stel een warm gebaar.</a:t>
            </a:r>
          </a:p>
          <a:p>
            <a:r>
              <a:rPr lang="nl-BE" dirty="0"/>
              <a:t>Help elkaar.</a:t>
            </a:r>
          </a:p>
          <a:p>
            <a:r>
              <a:rPr lang="nl-BE" dirty="0"/>
              <a:t>Laat je helpen.</a:t>
            </a:r>
          </a:p>
          <a:p>
            <a:r>
              <a:rPr lang="nl-BE" dirty="0"/>
              <a:t>“Ik heb hulp nodig.”</a:t>
            </a:r>
          </a:p>
          <a:p>
            <a:r>
              <a:rPr lang="nl-BE" dirty="0"/>
              <a:t>“Je mag hulp vragen.”</a:t>
            </a:r>
          </a:p>
        </p:txBody>
      </p:sp>
    </p:spTree>
    <p:extLst>
      <p:ext uri="{BB962C8B-B14F-4D97-AF65-F5344CB8AC3E}">
        <p14:creationId xmlns:p14="http://schemas.microsoft.com/office/powerpoint/2010/main" val="2556613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1D1C4D69-9150-4130-A8B8-2FC56DECAEF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612000" cy="9612000"/>
          </a:xfrm>
          <a:prstGeom prst="rect">
            <a:avLst/>
          </a:prstGeom>
        </p:spPr>
      </p:pic>
      <p:sp>
        <p:nvSpPr>
          <p:cNvPr id="25" name="Tekstvak 24">
            <a:extLst>
              <a:ext uri="{FF2B5EF4-FFF2-40B4-BE49-F238E27FC236}">
                <a16:creationId xmlns:a16="http://schemas.microsoft.com/office/drawing/2014/main" id="{AB38979A-A41C-4895-BF55-4667AD65779C}"/>
              </a:ext>
            </a:extLst>
          </p:cNvPr>
          <p:cNvSpPr txBox="1"/>
          <p:nvPr/>
        </p:nvSpPr>
        <p:spPr>
          <a:xfrm>
            <a:off x="279918" y="10375641"/>
            <a:ext cx="90693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u="sng" dirty="0"/>
              <a:t>Mogelijke betekenis:</a:t>
            </a:r>
          </a:p>
          <a:p>
            <a:r>
              <a:rPr lang="nl-BE" dirty="0"/>
              <a:t>Wees vriendelijk voor elkaar.</a:t>
            </a:r>
          </a:p>
          <a:p>
            <a:r>
              <a:rPr lang="nl-BE" dirty="0"/>
              <a:t>Tover een glimlach op je gezicht, dat doet wonderen!</a:t>
            </a:r>
          </a:p>
          <a:p>
            <a:r>
              <a:rPr lang="nl-BE" dirty="0"/>
              <a:t>Maak iemand blij.</a:t>
            </a:r>
          </a:p>
        </p:txBody>
      </p:sp>
    </p:spTree>
    <p:extLst>
      <p:ext uri="{BB962C8B-B14F-4D97-AF65-F5344CB8AC3E}">
        <p14:creationId xmlns:p14="http://schemas.microsoft.com/office/powerpoint/2010/main" val="3328987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785D83FA-CFE3-B878-6EBC-0CA60BCEC208}"/>
              </a:ext>
            </a:extLst>
          </p:cNvPr>
          <p:cNvSpPr/>
          <p:nvPr/>
        </p:nvSpPr>
        <p:spPr>
          <a:xfrm>
            <a:off x="6413535" y="794082"/>
            <a:ext cx="2880000" cy="99267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18487E6E-3082-409C-8E5C-B4C8686B9F9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82"/>
            <a:ext cx="9612000" cy="9612000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32CAB64F-8BEE-492B-A8EC-7F8CAE1CCD00}"/>
              </a:ext>
            </a:extLst>
          </p:cNvPr>
          <p:cNvSpPr txBox="1"/>
          <p:nvPr/>
        </p:nvSpPr>
        <p:spPr>
          <a:xfrm>
            <a:off x="279918" y="10375641"/>
            <a:ext cx="90693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u="sng" dirty="0"/>
              <a:t>Mogelijke betekenis:</a:t>
            </a:r>
          </a:p>
          <a:p>
            <a:r>
              <a:rPr lang="nl-BE" dirty="0"/>
              <a:t>Time-out.</a:t>
            </a:r>
          </a:p>
          <a:p>
            <a:r>
              <a:rPr lang="nl-BE" dirty="0"/>
              <a:t>Time-out-zone/lokaal.</a:t>
            </a:r>
          </a:p>
          <a:p>
            <a:r>
              <a:rPr lang="nl-BE" dirty="0"/>
              <a:t>Tijd voor een tussendoortje.</a:t>
            </a:r>
          </a:p>
        </p:txBody>
      </p:sp>
    </p:spTree>
    <p:extLst>
      <p:ext uri="{BB962C8B-B14F-4D97-AF65-F5344CB8AC3E}">
        <p14:creationId xmlns:p14="http://schemas.microsoft.com/office/powerpoint/2010/main" val="309675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785D83FA-CFE3-B878-6EBC-0CA60BCEC208}"/>
              </a:ext>
            </a:extLst>
          </p:cNvPr>
          <p:cNvSpPr/>
          <p:nvPr/>
        </p:nvSpPr>
        <p:spPr>
          <a:xfrm>
            <a:off x="6413535" y="794084"/>
            <a:ext cx="2880000" cy="99267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3D2E80E-E80C-41F6-B891-556C0753EE6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84"/>
            <a:ext cx="9612000" cy="9612000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75A68897-90AA-4558-B606-810A64AB05B1}"/>
              </a:ext>
            </a:extLst>
          </p:cNvPr>
          <p:cNvSpPr txBox="1"/>
          <p:nvPr/>
        </p:nvSpPr>
        <p:spPr>
          <a:xfrm>
            <a:off x="279918" y="10375641"/>
            <a:ext cx="90693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u="sng" dirty="0"/>
              <a:t>Mogelijke betekenis:</a:t>
            </a:r>
          </a:p>
          <a:p>
            <a:r>
              <a:rPr lang="nl-BE" dirty="0"/>
              <a:t>Tijd voor een pauze.</a:t>
            </a:r>
          </a:p>
          <a:p>
            <a:r>
              <a:rPr lang="nl-BE"/>
              <a:t>Even lekker niks doen.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34153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3E483015-83E6-4A66-AE65-49437377568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612000" cy="9612000"/>
          </a:xfrm>
          <a:prstGeom prst="rect">
            <a:avLst/>
          </a:prstGeom>
        </p:spPr>
      </p:pic>
      <p:sp>
        <p:nvSpPr>
          <p:cNvPr id="23" name="Tekstvak 22">
            <a:extLst>
              <a:ext uri="{FF2B5EF4-FFF2-40B4-BE49-F238E27FC236}">
                <a16:creationId xmlns:a16="http://schemas.microsoft.com/office/drawing/2014/main" id="{4F29C977-C9F6-486C-AE31-F258774E4AB1}"/>
              </a:ext>
            </a:extLst>
          </p:cNvPr>
          <p:cNvSpPr txBox="1"/>
          <p:nvPr/>
        </p:nvSpPr>
        <p:spPr>
          <a:xfrm>
            <a:off x="279918" y="10375641"/>
            <a:ext cx="90693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u="sng" dirty="0"/>
              <a:t>Mogelijke betekenis:</a:t>
            </a:r>
          </a:p>
          <a:p>
            <a:r>
              <a:rPr lang="nl-BE" dirty="0"/>
              <a:t>Wees stil.</a:t>
            </a:r>
          </a:p>
          <a:p>
            <a:r>
              <a:rPr lang="nl-BE" dirty="0"/>
              <a:t>Maak het stil</a:t>
            </a:r>
          </a:p>
        </p:txBody>
      </p:sp>
    </p:spTree>
    <p:extLst>
      <p:ext uri="{BB962C8B-B14F-4D97-AF65-F5344CB8AC3E}">
        <p14:creationId xmlns:p14="http://schemas.microsoft.com/office/powerpoint/2010/main" val="91796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B8C04664-7E59-4DDD-8749-64659BE8770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612000" cy="9612000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81C9F01A-2839-4F0D-A714-A27C09417ADA}"/>
              </a:ext>
            </a:extLst>
          </p:cNvPr>
          <p:cNvSpPr txBox="1"/>
          <p:nvPr/>
        </p:nvSpPr>
        <p:spPr>
          <a:xfrm>
            <a:off x="279918" y="10375641"/>
            <a:ext cx="90693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u="sng" dirty="0"/>
              <a:t>Mogelijke betekenis:</a:t>
            </a:r>
          </a:p>
          <a:p>
            <a:r>
              <a:rPr lang="nl-BE" dirty="0"/>
              <a:t>Stap rustig</a:t>
            </a:r>
          </a:p>
          <a:p>
            <a:r>
              <a:rPr lang="nl-BE" dirty="0" err="1"/>
              <a:t>Festina</a:t>
            </a:r>
            <a:r>
              <a:rPr lang="nl-BE" dirty="0"/>
              <a:t> lente = haast je langzaam.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22826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1C7F7CF8-2E97-44F2-B3C5-6BA16EF0F14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612000" cy="9612000"/>
          </a:xfrm>
          <a:prstGeom prst="rect">
            <a:avLst/>
          </a:prstGeom>
        </p:spPr>
      </p:pic>
      <p:sp>
        <p:nvSpPr>
          <p:cNvPr id="28" name="Tekstvak 27">
            <a:extLst>
              <a:ext uri="{FF2B5EF4-FFF2-40B4-BE49-F238E27FC236}">
                <a16:creationId xmlns:a16="http://schemas.microsoft.com/office/drawing/2014/main" id="{BFA940D9-0658-4302-B021-8B27FAA26D8F}"/>
              </a:ext>
            </a:extLst>
          </p:cNvPr>
          <p:cNvSpPr txBox="1"/>
          <p:nvPr/>
        </p:nvSpPr>
        <p:spPr>
          <a:xfrm>
            <a:off x="279918" y="10375641"/>
            <a:ext cx="90693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u="sng" dirty="0"/>
              <a:t>Mogelijke betekenis:</a:t>
            </a:r>
          </a:p>
          <a:p>
            <a:r>
              <a:rPr lang="nl-BE" dirty="0"/>
              <a:t>Hou je aan de afspraken in de kring.</a:t>
            </a:r>
          </a:p>
          <a:p>
            <a:r>
              <a:rPr lang="nl-BE" dirty="0"/>
              <a:t>Luister aandachtig naar wie iets zegt</a:t>
            </a:r>
          </a:p>
          <a:p>
            <a:r>
              <a:rPr lang="nl-BE" dirty="0"/>
              <a:t>Maak tijd om goed nieuws te delen.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87630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406F3CDF-1DE7-4CA3-87C6-C3D5429398F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612000" cy="9612000"/>
          </a:xfrm>
          <a:prstGeom prst="rect">
            <a:avLst/>
          </a:prstGeom>
        </p:spPr>
      </p:pic>
      <p:sp>
        <p:nvSpPr>
          <p:cNvPr id="24" name="Tekstvak 23">
            <a:extLst>
              <a:ext uri="{FF2B5EF4-FFF2-40B4-BE49-F238E27FC236}">
                <a16:creationId xmlns:a16="http://schemas.microsoft.com/office/drawing/2014/main" id="{935AA99D-A156-425F-8D3F-C332737676F7}"/>
              </a:ext>
            </a:extLst>
          </p:cNvPr>
          <p:cNvSpPr txBox="1"/>
          <p:nvPr/>
        </p:nvSpPr>
        <p:spPr>
          <a:xfrm>
            <a:off x="279918" y="10375641"/>
            <a:ext cx="90693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u="sng" dirty="0"/>
              <a:t>Mogelijke betekenis:</a:t>
            </a:r>
          </a:p>
          <a:p>
            <a:r>
              <a:rPr lang="nl-BE" dirty="0"/>
              <a:t>In deze klas zijn we er voor elkaar!</a:t>
            </a:r>
          </a:p>
          <a:p>
            <a:r>
              <a:rPr lang="nl-BE" dirty="0"/>
              <a:t>Zorg voor elkaar.</a:t>
            </a:r>
          </a:p>
          <a:p>
            <a:r>
              <a:rPr lang="nl-BE" dirty="0"/>
              <a:t>Troost elkaar.</a:t>
            </a:r>
          </a:p>
          <a:p>
            <a:r>
              <a:rPr lang="nl-BE" dirty="0"/>
              <a:t>Je mag verdrietig zijn. Er staat altijd iemand voor je klaar.</a:t>
            </a:r>
          </a:p>
        </p:txBody>
      </p:sp>
    </p:spTree>
    <p:extLst>
      <p:ext uri="{BB962C8B-B14F-4D97-AF65-F5344CB8AC3E}">
        <p14:creationId xmlns:p14="http://schemas.microsoft.com/office/powerpoint/2010/main" val="28371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F54C7DF7-5CA3-4F55-9B59-8A2A43B9BFFA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601200" cy="9601200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4342049A-9BB5-41C1-81A9-219B218E6B66}"/>
              </a:ext>
            </a:extLst>
          </p:cNvPr>
          <p:cNvSpPr txBox="1"/>
          <p:nvPr/>
        </p:nvSpPr>
        <p:spPr>
          <a:xfrm>
            <a:off x="279918" y="10375641"/>
            <a:ext cx="90693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u="sng" dirty="0"/>
              <a:t>Mogelijke betekenis:</a:t>
            </a:r>
          </a:p>
          <a:p>
            <a:r>
              <a:rPr lang="nl-BE" dirty="0"/>
              <a:t>Elk geloof is waardevol.</a:t>
            </a:r>
          </a:p>
          <a:p>
            <a:r>
              <a:rPr lang="nl-BE" dirty="0"/>
              <a:t>Elke religie is waardevol</a:t>
            </a:r>
          </a:p>
          <a:p>
            <a:r>
              <a:rPr lang="nl-BE" dirty="0"/>
              <a:t>Maak ruimte voor interreligieuze dialoog</a:t>
            </a:r>
          </a:p>
        </p:txBody>
      </p:sp>
    </p:spTree>
    <p:extLst>
      <p:ext uri="{BB962C8B-B14F-4D97-AF65-F5344CB8AC3E}">
        <p14:creationId xmlns:p14="http://schemas.microsoft.com/office/powerpoint/2010/main" val="4288841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047FD0B1-A919-47D2-B5CE-3530A9BCF57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612000" cy="9612000"/>
          </a:xfrm>
          <a:prstGeom prst="rect">
            <a:avLst/>
          </a:prstGeom>
        </p:spPr>
      </p:pic>
      <p:sp>
        <p:nvSpPr>
          <p:cNvPr id="26" name="Tekstvak 25">
            <a:extLst>
              <a:ext uri="{FF2B5EF4-FFF2-40B4-BE49-F238E27FC236}">
                <a16:creationId xmlns:a16="http://schemas.microsoft.com/office/drawing/2014/main" id="{DC57BD58-1E0C-4177-A8D3-AE777D7C96D6}"/>
              </a:ext>
            </a:extLst>
          </p:cNvPr>
          <p:cNvSpPr txBox="1"/>
          <p:nvPr/>
        </p:nvSpPr>
        <p:spPr>
          <a:xfrm>
            <a:off x="279918" y="10375641"/>
            <a:ext cx="90693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u="sng" dirty="0"/>
              <a:t>Mogelijke betekenis:</a:t>
            </a:r>
          </a:p>
          <a:p>
            <a:r>
              <a:rPr lang="nl-BE" dirty="0"/>
              <a:t>Steek je vinger in de lucht als je iets wil vragen of zeggen.</a:t>
            </a:r>
          </a:p>
          <a:p>
            <a:r>
              <a:rPr lang="nl-BE" dirty="0"/>
              <a:t>Steek je vinger in de lucht als je hulp nodig hebt.</a:t>
            </a:r>
          </a:p>
          <a:p>
            <a:r>
              <a:rPr lang="nl-BE" dirty="0"/>
              <a:t>Durf een vraag te stellen wanneer iets niet duidelijk is.</a:t>
            </a:r>
          </a:p>
        </p:txBody>
      </p:sp>
    </p:spTree>
    <p:extLst>
      <p:ext uri="{BB962C8B-B14F-4D97-AF65-F5344CB8AC3E}">
        <p14:creationId xmlns:p14="http://schemas.microsoft.com/office/powerpoint/2010/main" val="541638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F20C4409-71BB-4D00-851A-2FA06EA98C8A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612000" cy="9612000"/>
          </a:xfrm>
          <a:prstGeom prst="rect">
            <a:avLst/>
          </a:prstGeom>
        </p:spPr>
      </p:pic>
      <p:sp>
        <p:nvSpPr>
          <p:cNvPr id="28" name="Tekstvak 27">
            <a:extLst>
              <a:ext uri="{FF2B5EF4-FFF2-40B4-BE49-F238E27FC236}">
                <a16:creationId xmlns:a16="http://schemas.microsoft.com/office/drawing/2014/main" id="{448F9064-9346-4199-A760-753D69CF97F2}"/>
              </a:ext>
            </a:extLst>
          </p:cNvPr>
          <p:cNvSpPr txBox="1"/>
          <p:nvPr/>
        </p:nvSpPr>
        <p:spPr>
          <a:xfrm>
            <a:off x="279918" y="10375641"/>
            <a:ext cx="90693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u="sng" dirty="0"/>
              <a:t>Mogelijke betekenis:</a:t>
            </a:r>
          </a:p>
          <a:p>
            <a:r>
              <a:rPr lang="nl-BE" dirty="0"/>
              <a:t>Er is er een jarig, hoera, hoera!</a:t>
            </a:r>
          </a:p>
          <a:p>
            <a:r>
              <a:rPr lang="nl-BE" dirty="0"/>
              <a:t>Jij bent belangrijk voor ons.</a:t>
            </a:r>
          </a:p>
          <a:p>
            <a:r>
              <a:rPr lang="nl-BE" dirty="0"/>
              <a:t>Je mag schitteren!</a:t>
            </a:r>
          </a:p>
        </p:txBody>
      </p:sp>
    </p:spTree>
    <p:extLst>
      <p:ext uri="{BB962C8B-B14F-4D97-AF65-F5344CB8AC3E}">
        <p14:creationId xmlns:p14="http://schemas.microsoft.com/office/powerpoint/2010/main" val="138358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27070F06-4F00-A23C-14DF-99C1AB869399}"/>
              </a:ext>
            </a:extLst>
          </p:cNvPr>
          <p:cNvSpPr/>
          <p:nvPr/>
        </p:nvSpPr>
        <p:spPr>
          <a:xfrm>
            <a:off x="3187663" y="795674"/>
            <a:ext cx="2880000" cy="25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800" dirty="0">
              <a:solidFill>
                <a:schemeClr val="tx1"/>
              </a:solidFill>
              <a:latin typeface="Effra Light" panose="02000306080000020004" pitchFamily="2" charset="0"/>
            </a:endParaRP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02450BBA-D073-9626-464D-59A5D1C3C52E}"/>
              </a:ext>
            </a:extLst>
          </p:cNvPr>
          <p:cNvSpPr/>
          <p:nvPr/>
        </p:nvSpPr>
        <p:spPr>
          <a:xfrm>
            <a:off x="3187664" y="3593100"/>
            <a:ext cx="2880000" cy="25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09B9B2E-08C8-486D-B536-7401D9B1CC2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3674"/>
            <a:ext cx="9612000" cy="9612000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C5A16B9C-9565-4317-A04B-6C2A3C1B2A3F}"/>
              </a:ext>
            </a:extLst>
          </p:cNvPr>
          <p:cNvSpPr txBox="1"/>
          <p:nvPr/>
        </p:nvSpPr>
        <p:spPr>
          <a:xfrm>
            <a:off x="279918" y="10375641"/>
            <a:ext cx="90693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u="sng" dirty="0"/>
              <a:t>Mogelijke betekenis:</a:t>
            </a:r>
          </a:p>
          <a:p>
            <a:r>
              <a:rPr lang="nl-BE" dirty="0"/>
              <a:t>We volgen de ster van Jean-Baptist De la Salle.</a:t>
            </a:r>
          </a:p>
          <a:p>
            <a:r>
              <a:rPr lang="nl-BE" dirty="0"/>
              <a:t>We kunnen niet van ieder kind een ster maken, maar we kunnen wel elk kind laten schitteren.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5393405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4449</TotalTime>
  <Words>280</Words>
  <Application>Microsoft Office PowerPoint</Application>
  <PresentationFormat>A3 (297 x 420 mm)</PresentationFormat>
  <Paragraphs>59</Paragraphs>
  <Slides>12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Effra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Veltens, Dorien</dc:creator>
  <cp:lastModifiedBy>VLP - Joke</cp:lastModifiedBy>
  <cp:revision>138</cp:revision>
  <cp:lastPrinted>2023-05-05T14:13:39Z</cp:lastPrinted>
  <dcterms:created xsi:type="dcterms:W3CDTF">2023-02-14T20:41:09Z</dcterms:created>
  <dcterms:modified xsi:type="dcterms:W3CDTF">2023-07-03T07:43:24Z</dcterms:modified>
</cp:coreProperties>
</file>