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70" r:id="rId3"/>
    <p:sldId id="266" r:id="rId4"/>
    <p:sldId id="264" r:id="rId5"/>
    <p:sldId id="267" r:id="rId6"/>
    <p:sldId id="268" r:id="rId7"/>
    <p:sldId id="269"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7D5"/>
    <a:srgbClr val="DDDDDD"/>
    <a:srgbClr val="D7E8D3"/>
    <a:srgbClr val="C5E4DE"/>
    <a:srgbClr val="B6E0E4"/>
    <a:srgbClr val="71B1C9"/>
    <a:srgbClr val="72B3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789" autoAdjust="0"/>
  </p:normalViewPr>
  <p:slideViewPr>
    <p:cSldViewPr snapToGrid="0">
      <p:cViewPr varScale="1">
        <p:scale>
          <a:sx n="91" d="100"/>
          <a:sy n="91" d="100"/>
        </p:scale>
        <p:origin x="22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11BE2-688C-43D7-BE0E-A32A249A6B5A}" type="datetimeFigureOut">
              <a:rPr lang="nl-BE" smtClean="0"/>
              <a:t>21/06/2023</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4392A-596F-4D0E-B758-51B6421CA9F8}" type="slidenum">
              <a:rPr lang="nl-BE" smtClean="0"/>
              <a:t>‹nr.›</a:t>
            </a:fld>
            <a:endParaRPr lang="nl-BE"/>
          </a:p>
        </p:txBody>
      </p:sp>
    </p:spTree>
    <p:extLst>
      <p:ext uri="{BB962C8B-B14F-4D97-AF65-F5344CB8AC3E}">
        <p14:creationId xmlns:p14="http://schemas.microsoft.com/office/powerpoint/2010/main" val="38529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64392A-596F-4D0E-B758-51B6421CA9F8}" type="slidenum">
              <a:rPr lang="nl-BE" smtClean="0"/>
              <a:t>1</a:t>
            </a:fld>
            <a:endParaRPr lang="nl-BE"/>
          </a:p>
        </p:txBody>
      </p:sp>
    </p:spTree>
    <p:extLst>
      <p:ext uri="{BB962C8B-B14F-4D97-AF65-F5344CB8AC3E}">
        <p14:creationId xmlns:p14="http://schemas.microsoft.com/office/powerpoint/2010/main" val="170618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vakantie vervliegt. Het nieuwe schooljaar maakt zijn opwachting. Straks komen je leerlingen voor het eerst in jouw klas, in hun nieuwe klas. Hoe ga je hen verwelkomen? Welk woord of gebaar helpt je hen welkom te laten voelen? Welke taal geef je aan jouw gastvrijheid?</a:t>
            </a:r>
          </a:p>
        </p:txBody>
      </p:sp>
      <p:sp>
        <p:nvSpPr>
          <p:cNvPr id="4" name="Tijdelijke aanduiding voor dianummer 3"/>
          <p:cNvSpPr>
            <a:spLocks noGrp="1"/>
          </p:cNvSpPr>
          <p:nvPr>
            <p:ph type="sldNum" sz="quarter" idx="5"/>
          </p:nvPr>
        </p:nvSpPr>
        <p:spPr/>
        <p:txBody>
          <a:bodyPr/>
          <a:lstStyle/>
          <a:p>
            <a:fld id="{F264392A-596F-4D0E-B758-51B6421CA9F8}" type="slidenum">
              <a:rPr lang="nl-BE" smtClean="0"/>
              <a:t>2</a:t>
            </a:fld>
            <a:endParaRPr lang="nl-BE"/>
          </a:p>
        </p:txBody>
      </p:sp>
    </p:spTree>
    <p:extLst>
      <p:ext uri="{BB962C8B-B14F-4D97-AF65-F5344CB8AC3E}">
        <p14:creationId xmlns:p14="http://schemas.microsoft.com/office/powerpoint/2010/main" val="396265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C13D4237-CED6-447F-B51C-B8AA6EB16C09}"/>
              </a:ext>
            </a:extLst>
          </p:cNvPr>
          <p:cNvSpPr>
            <a:spLocks noGrp="1" noRot="1" noChangeAspect="1" noChangeArrowheads="1" noTextEdit="1"/>
          </p:cNvSpPr>
          <p:nvPr>
            <p:ph type="sldImg"/>
          </p:nvPr>
        </p:nvSpPr>
        <p:spPr>
          <a:ln/>
        </p:spPr>
      </p:sp>
      <p:sp>
        <p:nvSpPr>
          <p:cNvPr id="21507" name="Tijdelijke aanduiding voor notities 2">
            <a:extLst>
              <a:ext uri="{FF2B5EF4-FFF2-40B4-BE49-F238E27FC236}">
                <a16:creationId xmlns:a16="http://schemas.microsoft.com/office/drawing/2014/main" id="{09AE6233-DCB6-45D5-B8D0-CC6745F2427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r>
              <a:rPr lang="nl-BE" altLang="nl-BE" dirty="0">
                <a:latin typeface="Arial" panose="020B0604020202020204" pitchFamily="34" charset="0"/>
                <a:cs typeface="Arial" panose="020B0604020202020204" pitchFamily="34" charset="0"/>
              </a:rPr>
              <a:t>Dit schooljaar willen we een jaar lang stilstaan bij ‘taal’ onder de titel ‘Al spreek ik elke taal … Hoe zal ik het zeggen?’</a:t>
            </a:r>
          </a:p>
          <a:p>
            <a:pPr>
              <a:buFont typeface="Wingdings" panose="05000000000000000000" pitchFamily="2" charset="2"/>
              <a:buNone/>
            </a:pPr>
            <a:r>
              <a:rPr lang="nl-BE" altLang="nl-BE" dirty="0">
                <a:latin typeface="Arial" panose="020B0604020202020204" pitchFamily="34" charset="0"/>
                <a:cs typeface="Arial" panose="020B0604020202020204" pitchFamily="34" charset="0"/>
              </a:rPr>
              <a:t>Hoe zal ik het zeggen? In deze korte maar krachtige vraag schuilt het belang van goede communicatie. Hoe je een boodschap overbrengt bepaalt of jouw hart de ander bereikt. Iets gevoeligs, iets heel authentieks, iets grappigs, iets moeilijks… Veel dingen zijn niet zomaar snel en makkelijk te verwoorden. Hoe zal ik het zeggen?</a:t>
            </a:r>
          </a:p>
          <a:p>
            <a:pPr>
              <a:buFont typeface="Wingdings" panose="05000000000000000000" pitchFamily="2" charset="2"/>
              <a:buNone/>
            </a:pPr>
            <a:endParaRPr lang="nl-BE" altLang="nl-BE" dirty="0">
              <a:latin typeface="Arial" panose="020B0604020202020204" pitchFamily="34" charset="0"/>
              <a:cs typeface="Arial" panose="020B0604020202020204" pitchFamily="34" charset="0"/>
            </a:endParaRPr>
          </a:p>
        </p:txBody>
      </p:sp>
      <p:sp>
        <p:nvSpPr>
          <p:cNvPr id="21508" name="Tijdelijke aanduiding voor dianummer 3">
            <a:extLst>
              <a:ext uri="{FF2B5EF4-FFF2-40B4-BE49-F238E27FC236}">
                <a16:creationId xmlns:a16="http://schemas.microsoft.com/office/drawing/2014/main" id="{E6884936-770E-4985-8750-C74BEDC6548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CD478DD-7365-4408-A47F-8F661AE3B9CF}" type="slidenum">
              <a:rPr lang="nl-BE" altLang="nl-BE"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a:t>
            </a:fld>
            <a:endParaRPr lang="nl-BE" altLang="nl-BE">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C13D4237-CED6-447F-B51C-B8AA6EB16C09}"/>
              </a:ext>
            </a:extLst>
          </p:cNvPr>
          <p:cNvSpPr>
            <a:spLocks noGrp="1" noRot="1" noChangeAspect="1" noChangeArrowheads="1" noTextEdit="1"/>
          </p:cNvSpPr>
          <p:nvPr>
            <p:ph type="sldImg"/>
          </p:nvPr>
        </p:nvSpPr>
        <p:spPr>
          <a:xfrm>
            <a:off x="1371600" y="1143000"/>
            <a:ext cx="4114800" cy="3086100"/>
          </a:xfrm>
          <a:ln/>
        </p:spPr>
      </p:sp>
      <p:sp>
        <p:nvSpPr>
          <p:cNvPr id="21507" name="Tijdelijke aanduiding voor notities 2">
            <a:extLst>
              <a:ext uri="{FF2B5EF4-FFF2-40B4-BE49-F238E27FC236}">
                <a16:creationId xmlns:a16="http://schemas.microsoft.com/office/drawing/2014/main" id="{09AE6233-DCB6-45D5-B8D0-CC6745F2427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r>
              <a:rPr lang="nl-BE" altLang="nl-BE" dirty="0">
                <a:latin typeface="Arial" panose="020B0604020202020204" pitchFamily="34" charset="0"/>
                <a:cs typeface="Arial" panose="020B0604020202020204" pitchFamily="34" charset="0"/>
              </a:rPr>
              <a:t>Zeg het met woorden, met kleuren, met gebaren, met bloemen</a:t>
            </a:r>
          </a:p>
          <a:p>
            <a:pPr>
              <a:buFont typeface="Wingdings" panose="05000000000000000000" pitchFamily="2" charset="2"/>
              <a:buNone/>
            </a:pPr>
            <a:r>
              <a:rPr lang="nl-BE" altLang="nl-BE" dirty="0">
                <a:latin typeface="Arial" panose="020B0604020202020204" pitchFamily="34" charset="0"/>
                <a:cs typeface="Arial" panose="020B0604020202020204" pitchFamily="34" charset="0"/>
              </a:rPr>
              <a:t>Zeg het met chocolade, met zorg, met beelden, met muziek</a:t>
            </a:r>
          </a:p>
          <a:p>
            <a:pPr>
              <a:buFont typeface="Wingdings" panose="05000000000000000000" pitchFamily="2" charset="2"/>
              <a:buNone/>
            </a:pPr>
            <a:r>
              <a:rPr lang="nl-BE" altLang="nl-BE" dirty="0">
                <a:latin typeface="Arial" panose="020B0604020202020204" pitchFamily="34" charset="0"/>
                <a:cs typeface="Arial" panose="020B0604020202020204" pitchFamily="34" charset="0"/>
              </a:rPr>
              <a:t>Zeg het met stijl</a:t>
            </a:r>
          </a:p>
          <a:p>
            <a:pPr>
              <a:buFont typeface="Wingdings" panose="05000000000000000000" pitchFamily="2" charset="2"/>
              <a:buNone/>
            </a:pPr>
            <a:r>
              <a:rPr lang="nl-BE" altLang="nl-BE" dirty="0">
                <a:latin typeface="Arial" panose="020B0604020202020204" pitchFamily="34" charset="0"/>
                <a:cs typeface="Arial" panose="020B0604020202020204" pitchFamily="34" charset="0"/>
              </a:rPr>
              <a:t>Zeg het verder</a:t>
            </a:r>
          </a:p>
          <a:p>
            <a:pPr>
              <a:buFont typeface="Wingdings" panose="05000000000000000000" pitchFamily="2" charset="2"/>
              <a:buNone/>
            </a:pPr>
            <a:r>
              <a:rPr lang="nl-BE" altLang="nl-BE" dirty="0">
                <a:latin typeface="Arial" panose="020B0604020202020204" pitchFamily="34" charset="0"/>
                <a:cs typeface="Arial" panose="020B0604020202020204" pitchFamily="34" charset="0"/>
              </a:rPr>
              <a:t>Zeg maar niks</a:t>
            </a:r>
          </a:p>
          <a:p>
            <a:pPr>
              <a:buFont typeface="Wingdings" panose="05000000000000000000" pitchFamily="2" charset="2"/>
              <a:buNone/>
            </a:pPr>
            <a:endParaRPr lang="nl-BE" altLang="nl-BE" dirty="0">
              <a:latin typeface="Arial" panose="020B0604020202020204" pitchFamily="34" charset="0"/>
              <a:cs typeface="Arial" panose="020B0604020202020204" pitchFamily="34" charset="0"/>
            </a:endParaRPr>
          </a:p>
        </p:txBody>
      </p:sp>
      <p:sp>
        <p:nvSpPr>
          <p:cNvPr id="21508" name="Tijdelijke aanduiding voor dianummer 3">
            <a:extLst>
              <a:ext uri="{FF2B5EF4-FFF2-40B4-BE49-F238E27FC236}">
                <a16:creationId xmlns:a16="http://schemas.microsoft.com/office/drawing/2014/main" id="{E6884936-770E-4985-8750-C74BEDC6548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CD478DD-7365-4408-A47F-8F661AE3B9CF}" type="slidenum">
              <a:rPr lang="nl-BE" altLang="nl-BE" smtClean="0">
                <a:solidFill>
                  <a:srgbClr val="000000"/>
                </a:solidFill>
                <a:latin typeface="Arial" panose="020B0604020202020204" pitchFamily="34" charset="0"/>
                <a:cs typeface="Arial" panose="020B0604020202020204" pitchFamily="34" charset="0"/>
              </a:rPr>
              <a:pPr fontAlgn="base">
                <a:spcBef>
                  <a:spcPct val="0"/>
                </a:spcBef>
                <a:spcAft>
                  <a:spcPct val="0"/>
                </a:spcAft>
              </a:pPr>
              <a:t>4</a:t>
            </a:fld>
            <a:endParaRPr lang="nl-BE" altLang="nl-BE">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C13D4237-CED6-447F-B51C-B8AA6EB16C09}"/>
              </a:ext>
            </a:extLst>
          </p:cNvPr>
          <p:cNvSpPr>
            <a:spLocks noGrp="1" noRot="1" noChangeAspect="1" noChangeArrowheads="1" noTextEdit="1"/>
          </p:cNvSpPr>
          <p:nvPr>
            <p:ph type="sldImg"/>
          </p:nvPr>
        </p:nvSpPr>
        <p:spPr>
          <a:xfrm>
            <a:off x="1371600" y="1143000"/>
            <a:ext cx="4114800" cy="3086100"/>
          </a:xfrm>
          <a:ln/>
        </p:spPr>
      </p:sp>
      <p:sp>
        <p:nvSpPr>
          <p:cNvPr id="21507" name="Tijdelijke aanduiding voor notities 2">
            <a:extLst>
              <a:ext uri="{FF2B5EF4-FFF2-40B4-BE49-F238E27FC236}">
                <a16:creationId xmlns:a16="http://schemas.microsoft.com/office/drawing/2014/main" id="{09AE6233-DCB6-45D5-B8D0-CC6745F2427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r>
              <a:rPr lang="nl-BE" altLang="nl-BE" dirty="0">
                <a:latin typeface="Arial" panose="020B0604020202020204" pitchFamily="34" charset="0"/>
                <a:cs typeface="Arial" panose="020B0604020202020204" pitchFamily="34" charset="0"/>
              </a:rPr>
              <a:t>Soms schieten woorden te kort. Dan is er een gebaar, een warm gebaar, een beweging waarmee je iets zegt, een daad waaruit je goede wil blijkt, een handreiking, een teken, een wenk.</a:t>
            </a:r>
          </a:p>
          <a:p>
            <a:pPr>
              <a:buFont typeface="Wingdings" panose="05000000000000000000" pitchFamily="2" charset="2"/>
              <a:buNone/>
            </a:pPr>
            <a:r>
              <a:rPr lang="nl-BE" altLang="nl-BE" dirty="0">
                <a:latin typeface="Arial" panose="020B0604020202020204" pitchFamily="34" charset="0"/>
                <a:cs typeface="Arial" panose="020B0604020202020204" pitchFamily="34" charset="0"/>
              </a:rPr>
              <a:t>Of zeg het met een </a:t>
            </a:r>
            <a:r>
              <a:rPr lang="nl-BE" altLang="nl-BE" dirty="0" err="1">
                <a:latin typeface="Arial" panose="020B0604020202020204" pitchFamily="34" charset="0"/>
                <a:cs typeface="Arial" panose="020B0604020202020204" pitchFamily="34" charset="0"/>
              </a:rPr>
              <a:t>bijbelverhaal</a:t>
            </a:r>
            <a:r>
              <a:rPr lang="nl-BE" altLang="nl-BE" dirty="0">
                <a:latin typeface="Arial" panose="020B0604020202020204" pitchFamily="34" charset="0"/>
                <a:cs typeface="Arial" panose="020B0604020202020204" pitchFamily="34" charset="0"/>
              </a:rPr>
              <a:t> … met de Bijbel als bron van inspiratie.</a:t>
            </a:r>
          </a:p>
          <a:p>
            <a:pPr>
              <a:buFont typeface="Wingdings" panose="05000000000000000000" pitchFamily="2" charset="2"/>
              <a:buNone/>
            </a:pPr>
            <a:endParaRPr lang="nl-BE" altLang="nl-BE" dirty="0">
              <a:latin typeface="Arial" panose="020B0604020202020204" pitchFamily="34" charset="0"/>
              <a:cs typeface="Arial" panose="020B0604020202020204" pitchFamily="34" charset="0"/>
            </a:endParaRPr>
          </a:p>
        </p:txBody>
      </p:sp>
      <p:sp>
        <p:nvSpPr>
          <p:cNvPr id="21508" name="Tijdelijke aanduiding voor dianummer 3">
            <a:extLst>
              <a:ext uri="{FF2B5EF4-FFF2-40B4-BE49-F238E27FC236}">
                <a16:creationId xmlns:a16="http://schemas.microsoft.com/office/drawing/2014/main" id="{E6884936-770E-4985-8750-C74BEDC6548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CD478DD-7365-4408-A47F-8F661AE3B9CF}" type="slidenum">
              <a:rPr lang="nl-BE" altLang="nl-BE" smtClean="0">
                <a:solidFill>
                  <a:srgbClr val="000000"/>
                </a:solidFill>
                <a:latin typeface="Arial" panose="020B0604020202020204" pitchFamily="34" charset="0"/>
                <a:cs typeface="Arial" panose="020B0604020202020204" pitchFamily="34" charset="0"/>
              </a:rPr>
              <a:pPr fontAlgn="base">
                <a:spcBef>
                  <a:spcPct val="0"/>
                </a:spcBef>
                <a:spcAft>
                  <a:spcPct val="0"/>
                </a:spcAft>
              </a:pPr>
              <a:t>5</a:t>
            </a:fld>
            <a:endParaRPr lang="nl-BE" altLang="nl-BE">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84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C13D4237-CED6-447F-B51C-B8AA6EB16C09}"/>
              </a:ext>
            </a:extLst>
          </p:cNvPr>
          <p:cNvSpPr>
            <a:spLocks noGrp="1" noRot="1" noChangeAspect="1" noChangeArrowheads="1" noTextEdit="1"/>
          </p:cNvSpPr>
          <p:nvPr>
            <p:ph type="sldImg"/>
          </p:nvPr>
        </p:nvSpPr>
        <p:spPr>
          <a:xfrm>
            <a:off x="1371600" y="1143000"/>
            <a:ext cx="4114800" cy="3086100"/>
          </a:xfrm>
          <a:ln/>
        </p:spPr>
      </p:sp>
      <p:sp>
        <p:nvSpPr>
          <p:cNvPr id="21507" name="Tijdelijke aanduiding voor notities 2">
            <a:extLst>
              <a:ext uri="{FF2B5EF4-FFF2-40B4-BE49-F238E27FC236}">
                <a16:creationId xmlns:a16="http://schemas.microsoft.com/office/drawing/2014/main" id="{09AE6233-DCB6-45D5-B8D0-CC6745F2427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r>
              <a:rPr lang="nl-BE" altLang="nl-BE" dirty="0">
                <a:latin typeface="Arial" panose="020B0604020202020204" pitchFamily="34" charset="0"/>
                <a:cs typeface="Arial" panose="020B0604020202020204" pitchFamily="34" charset="0"/>
              </a:rPr>
              <a:t>In de eerste brief aan de Korintiërs schrijft Paulus volgende rake woorden:</a:t>
            </a:r>
          </a:p>
          <a:p>
            <a:pPr>
              <a:buFont typeface="Wingdings" panose="05000000000000000000" pitchFamily="2" charset="2"/>
              <a:buNone/>
            </a:pPr>
            <a:r>
              <a:rPr lang="nl-BE" altLang="nl-BE" dirty="0">
                <a:latin typeface="Arial" panose="020B0604020202020204" pitchFamily="34" charset="0"/>
                <a:cs typeface="Arial" panose="020B0604020202020204" pitchFamily="34" charset="0"/>
              </a:rPr>
              <a:t>Al spreek ik elke taal, als ik de liefde niet heb, ben ik niets meer dan een galmende gong of een rinkelende bel. Al kan ik voorspellen als een profeet, weet ik alles wat er te weten valt en heb ik een geloof dat bergen verzet, als ik de liefde niet heb, ben ik niets. De liefde is geduldig, vriendelijk en niet jaloers. De liefde vervalt niet in stoer doen en doet niets voor het zicht van de ander. Ze is niet grof en handelt niet uit eigenbelang, Ze laat zich niet kwaad maken en rekent de schuld van de ander niet aan. De liefde verheugt zich niet over onrecht, maar vindt haar vreugde in de waarheid. Ze geeft het nooit op: zij blijft geloven, hopen en volharden. De liefde houdt nooit op te bestaan. </a:t>
            </a:r>
          </a:p>
          <a:p>
            <a:pPr>
              <a:buFont typeface="Wingdings" panose="05000000000000000000" pitchFamily="2" charset="2"/>
              <a:buNone/>
            </a:pPr>
            <a:r>
              <a:rPr lang="nl-BE" altLang="nl-BE" dirty="0">
                <a:latin typeface="Arial" panose="020B0604020202020204" pitchFamily="34" charset="0"/>
                <a:cs typeface="Arial" panose="020B0604020202020204" pitchFamily="34" charset="0"/>
              </a:rPr>
              <a:t>(naar 1 Korintiërs 13)</a:t>
            </a:r>
          </a:p>
          <a:p>
            <a:pPr>
              <a:buFont typeface="Wingdings" panose="05000000000000000000" pitchFamily="2" charset="2"/>
              <a:buNone/>
            </a:pPr>
            <a:endParaRPr lang="nl-BE" altLang="nl-BE" dirty="0">
              <a:latin typeface="Arial" panose="020B0604020202020204" pitchFamily="34" charset="0"/>
              <a:cs typeface="Arial" panose="020B0604020202020204" pitchFamily="34" charset="0"/>
            </a:endParaRPr>
          </a:p>
        </p:txBody>
      </p:sp>
      <p:sp>
        <p:nvSpPr>
          <p:cNvPr id="21508" name="Tijdelijke aanduiding voor dianummer 3">
            <a:extLst>
              <a:ext uri="{FF2B5EF4-FFF2-40B4-BE49-F238E27FC236}">
                <a16:creationId xmlns:a16="http://schemas.microsoft.com/office/drawing/2014/main" id="{E6884936-770E-4985-8750-C74BEDC6548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CD478DD-7365-4408-A47F-8F661AE3B9CF}" type="slidenum">
              <a:rPr lang="nl-BE" altLang="nl-BE" smtClean="0">
                <a:solidFill>
                  <a:srgbClr val="000000"/>
                </a:solidFill>
                <a:latin typeface="Arial" panose="020B0604020202020204" pitchFamily="34" charset="0"/>
                <a:cs typeface="Arial" panose="020B0604020202020204" pitchFamily="34" charset="0"/>
              </a:rPr>
              <a:pPr fontAlgn="base">
                <a:spcBef>
                  <a:spcPct val="0"/>
                </a:spcBef>
                <a:spcAft>
                  <a:spcPct val="0"/>
                </a:spcAft>
              </a:pPr>
              <a:t>6</a:t>
            </a:fld>
            <a:endParaRPr lang="nl-BE" altLang="nl-BE">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74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liefde voor de leerlingen die aan onze zorg zijn toebedeeld helpt ons soms om bergen te verzetten. Hoe zal je hen zeggen dat je hen een warm hart toedraagt?</a:t>
            </a:r>
          </a:p>
          <a:p>
            <a:r>
              <a:rPr lang="nl-BE" dirty="0"/>
              <a:t>Hoe ga je hen verwelkomen?</a:t>
            </a:r>
          </a:p>
          <a:p>
            <a:endParaRPr lang="nl-BE" dirty="0"/>
          </a:p>
        </p:txBody>
      </p:sp>
      <p:sp>
        <p:nvSpPr>
          <p:cNvPr id="4" name="Tijdelijke aanduiding voor dianummer 3"/>
          <p:cNvSpPr>
            <a:spLocks noGrp="1"/>
          </p:cNvSpPr>
          <p:nvPr>
            <p:ph type="sldNum" sz="quarter" idx="5"/>
          </p:nvPr>
        </p:nvSpPr>
        <p:spPr/>
        <p:txBody>
          <a:bodyPr/>
          <a:lstStyle/>
          <a:p>
            <a:fld id="{F264392A-596F-4D0E-B758-51B6421CA9F8}" type="slidenum">
              <a:rPr lang="nl-BE" smtClean="0"/>
              <a:t>7</a:t>
            </a:fld>
            <a:endParaRPr lang="nl-BE"/>
          </a:p>
        </p:txBody>
      </p:sp>
    </p:spTree>
    <p:extLst>
      <p:ext uri="{BB962C8B-B14F-4D97-AF65-F5344CB8AC3E}">
        <p14:creationId xmlns:p14="http://schemas.microsoft.com/office/powerpoint/2010/main" val="314228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64392A-596F-4D0E-B758-51B6421CA9F8}" type="slidenum">
              <a:rPr lang="nl-BE" smtClean="0"/>
              <a:t>8</a:t>
            </a:fld>
            <a:endParaRPr lang="nl-BE"/>
          </a:p>
        </p:txBody>
      </p:sp>
    </p:spTree>
    <p:extLst>
      <p:ext uri="{BB962C8B-B14F-4D97-AF65-F5344CB8AC3E}">
        <p14:creationId xmlns:p14="http://schemas.microsoft.com/office/powerpoint/2010/main" val="392109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6B77673-0087-4503-B691-E29E8BA1E1AD}" type="datetimeFigureOut">
              <a:rPr lang="nl-BE" smtClean="0"/>
              <a:t>21/06/2023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429003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B77673-0087-4503-B691-E29E8BA1E1AD}" type="datetimeFigureOut">
              <a:rPr lang="nl-BE" smtClean="0"/>
              <a:t>21/06/2023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226280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B77673-0087-4503-B691-E29E8BA1E1AD}" type="datetimeFigureOut">
              <a:rPr lang="nl-BE" smtClean="0"/>
              <a:t>21/06/2023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237706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B77673-0087-4503-B691-E29E8BA1E1AD}" type="datetimeFigureOut">
              <a:rPr lang="nl-BE" smtClean="0"/>
              <a:t>21/06/2023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416694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6B77673-0087-4503-B691-E29E8BA1E1AD}" type="datetimeFigureOut">
              <a:rPr lang="nl-BE" smtClean="0"/>
              <a:t>21/06/2023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282688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6B77673-0087-4503-B691-E29E8BA1E1AD}" type="datetimeFigureOut">
              <a:rPr lang="nl-BE" smtClean="0"/>
              <a:t>21/06/2023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405774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6B77673-0087-4503-B691-E29E8BA1E1AD}" type="datetimeFigureOut">
              <a:rPr lang="nl-BE" smtClean="0"/>
              <a:t>21/06/2023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138003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6B77673-0087-4503-B691-E29E8BA1E1AD}" type="datetimeFigureOut">
              <a:rPr lang="nl-BE" smtClean="0"/>
              <a:t>21/06/2023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48357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77673-0087-4503-B691-E29E8BA1E1AD}" type="datetimeFigureOut">
              <a:rPr lang="nl-BE" smtClean="0"/>
              <a:t>21/06/2023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251462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6B77673-0087-4503-B691-E29E8BA1E1AD}" type="datetimeFigureOut">
              <a:rPr lang="nl-BE" smtClean="0"/>
              <a:t>21/06/2023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307443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6B77673-0087-4503-B691-E29E8BA1E1AD}" type="datetimeFigureOut">
              <a:rPr lang="nl-BE" smtClean="0"/>
              <a:t>21/06/2023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E8F962F-514B-454C-A0D3-4613E145A577}" type="slidenum">
              <a:rPr lang="nl-BE" smtClean="0"/>
              <a:t>‹nr.›</a:t>
            </a:fld>
            <a:endParaRPr lang="nl-BE"/>
          </a:p>
        </p:txBody>
      </p:sp>
    </p:spTree>
    <p:extLst>
      <p:ext uri="{BB962C8B-B14F-4D97-AF65-F5344CB8AC3E}">
        <p14:creationId xmlns:p14="http://schemas.microsoft.com/office/powerpoint/2010/main" val="294503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1B1C9"/>
            </a:gs>
            <a:gs pos="74000">
              <a:srgbClr val="B6E0E4"/>
            </a:gs>
            <a:gs pos="83000">
              <a:srgbClr val="C5E4DE"/>
            </a:gs>
            <a:gs pos="100000">
              <a:srgbClr val="D7E8D3"/>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77673-0087-4503-B691-E29E8BA1E1AD}" type="datetimeFigureOut">
              <a:rPr lang="nl-BE" smtClean="0"/>
              <a:t>21/06/2023</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F962F-514B-454C-A0D3-4613E145A577}" type="slidenum">
              <a:rPr lang="nl-BE" smtClean="0"/>
              <a:t>‹nr.›</a:t>
            </a:fld>
            <a:endParaRPr lang="nl-BE"/>
          </a:p>
        </p:txBody>
      </p:sp>
    </p:spTree>
    <p:extLst>
      <p:ext uri="{BB962C8B-B14F-4D97-AF65-F5344CB8AC3E}">
        <p14:creationId xmlns:p14="http://schemas.microsoft.com/office/powerpoint/2010/main" val="2120538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7F3EDC2B-A995-4AEB-BB54-0991E5AE3ED8}"/>
              </a:ext>
            </a:extLst>
          </p:cNvPr>
          <p:cNvCxnSpPr/>
          <p:nvPr/>
        </p:nvCxnSpPr>
        <p:spPr>
          <a:xfrm>
            <a:off x="0" y="6381750"/>
            <a:ext cx="9144000" cy="0"/>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10" name="Afbeelding 7">
            <a:extLst>
              <a:ext uri="{FF2B5EF4-FFF2-40B4-BE49-F238E27FC236}">
                <a16:creationId xmlns:a16="http://schemas.microsoft.com/office/drawing/2014/main" id="{F1476E86-ABD9-4E2A-9389-3A1170BBA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400800"/>
            <a:ext cx="363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8">
            <a:extLst>
              <a:ext uri="{FF2B5EF4-FFF2-40B4-BE49-F238E27FC236}">
                <a16:creationId xmlns:a16="http://schemas.microsoft.com/office/drawing/2014/main" id="{302982EE-9048-44A0-9F2E-5C1756EDEA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3337" y="6421438"/>
            <a:ext cx="10953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6">
            <a:extLst>
              <a:ext uri="{FF2B5EF4-FFF2-40B4-BE49-F238E27FC236}">
                <a16:creationId xmlns:a16="http://schemas.microsoft.com/office/drawing/2014/main" id="{8883C62C-7CA6-478F-92A0-2FB818E239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0194" y="6421438"/>
            <a:ext cx="9096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00;p1">
            <a:extLst>
              <a:ext uri="{FF2B5EF4-FFF2-40B4-BE49-F238E27FC236}">
                <a16:creationId xmlns:a16="http://schemas.microsoft.com/office/drawing/2014/main" id="{741AC9A6-DA93-47AF-990C-0F77F407B4DA}"/>
              </a:ext>
            </a:extLst>
          </p:cNvPr>
          <p:cNvSpPr/>
          <p:nvPr/>
        </p:nvSpPr>
        <p:spPr>
          <a:xfrm>
            <a:off x="141913" y="951576"/>
            <a:ext cx="8806200" cy="1623600"/>
          </a:xfrm>
          <a:prstGeom prst="rect">
            <a:avLst/>
          </a:prstGeom>
          <a:solidFill>
            <a:srgbClr val="D4E7D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4000" dirty="0">
                <a:solidFill>
                  <a:srgbClr val="FF0000"/>
                </a:solidFill>
              </a:rPr>
              <a:t>Al spreek ik elke taal …</a:t>
            </a:r>
            <a:endParaRPr sz="4000" dirty="0">
              <a:solidFill>
                <a:srgbClr val="FF0000"/>
              </a:solidFill>
            </a:endParaRPr>
          </a:p>
          <a:p>
            <a:pPr algn="ctr"/>
            <a:r>
              <a:rPr lang="nl-BE" sz="2800" dirty="0">
                <a:solidFill>
                  <a:srgbClr val="1EC1F3"/>
                </a:solidFill>
                <a:latin typeface="Effra Heavy" panose="02000906080000020004" pitchFamily="2" charset="0"/>
              </a:rPr>
              <a:t>HOE </a:t>
            </a:r>
            <a:r>
              <a:rPr lang="nl-BE" sz="2800" dirty="0">
                <a:solidFill>
                  <a:srgbClr val="EF4067"/>
                </a:solidFill>
                <a:latin typeface="Effra Heavy" panose="02000906080000020004" pitchFamily="2" charset="0"/>
              </a:rPr>
              <a:t>ZAL</a:t>
            </a:r>
            <a:r>
              <a:rPr lang="nl-BE" sz="2800" dirty="0">
                <a:latin typeface="Effra Heavy" panose="02000906080000020004" pitchFamily="2" charset="0"/>
              </a:rPr>
              <a:t> </a:t>
            </a:r>
            <a:r>
              <a:rPr lang="nl-BE" sz="2800" dirty="0">
                <a:solidFill>
                  <a:srgbClr val="FDBA51"/>
                </a:solidFill>
                <a:latin typeface="Effra Heavy" panose="02000906080000020004" pitchFamily="2" charset="0"/>
              </a:rPr>
              <a:t>IK</a:t>
            </a:r>
            <a:r>
              <a:rPr lang="nl-BE" sz="2800" dirty="0">
                <a:latin typeface="Effra Heavy" panose="02000906080000020004" pitchFamily="2" charset="0"/>
              </a:rPr>
              <a:t> </a:t>
            </a:r>
            <a:r>
              <a:rPr lang="nl-BE" sz="2800" dirty="0">
                <a:solidFill>
                  <a:srgbClr val="EF4067"/>
                </a:solidFill>
                <a:latin typeface="Effra Heavy" panose="02000906080000020004" pitchFamily="2" charset="0"/>
              </a:rPr>
              <a:t>HET</a:t>
            </a:r>
            <a:r>
              <a:rPr lang="nl-BE" sz="2800" dirty="0">
                <a:latin typeface="Effra Heavy" panose="02000906080000020004" pitchFamily="2" charset="0"/>
              </a:rPr>
              <a:t> </a:t>
            </a:r>
            <a:r>
              <a:rPr lang="nl-BE" sz="2800" dirty="0">
                <a:solidFill>
                  <a:srgbClr val="FDBA51"/>
                </a:solidFill>
                <a:latin typeface="Effra Heavy" panose="02000906080000020004" pitchFamily="2" charset="0"/>
              </a:rPr>
              <a:t>ZEGGEN</a:t>
            </a:r>
            <a:r>
              <a:rPr lang="nl-BE" sz="2800" dirty="0">
                <a:solidFill>
                  <a:srgbClr val="1EC1F3"/>
                </a:solidFill>
                <a:latin typeface="Effra Heavy" panose="02000906080000020004" pitchFamily="2" charset="0"/>
              </a:rPr>
              <a:t>?</a:t>
            </a:r>
          </a:p>
          <a:p>
            <a:pPr algn="ctr"/>
            <a:endParaRPr lang="nl-BE" sz="800" dirty="0">
              <a:solidFill>
                <a:srgbClr val="1EC1F3"/>
              </a:solidFill>
              <a:latin typeface="Effra Heavy" panose="02000906080000020004" pitchFamily="2" charset="0"/>
            </a:endParaRPr>
          </a:p>
          <a:p>
            <a:pPr marL="0" marR="0" lvl="0" indent="0" algn="ctr" rtl="0">
              <a:spcBef>
                <a:spcPts val="0"/>
              </a:spcBef>
              <a:spcAft>
                <a:spcPts val="0"/>
              </a:spcAft>
              <a:buNone/>
            </a:pPr>
            <a:r>
              <a:rPr lang="nl-NL" sz="2000" b="0" i="0" u="none" strike="noStrike" cap="none" dirty="0">
                <a:solidFill>
                  <a:srgbClr val="EA9999"/>
                </a:solidFill>
                <a:latin typeface="Arial"/>
                <a:ea typeface="Arial"/>
                <a:cs typeface="Arial"/>
                <a:sym typeface="Arial"/>
              </a:rPr>
              <a:t>Startbezinning schooljaar 2023-2024</a:t>
            </a:r>
            <a:endParaRPr sz="2000" b="0" i="0" u="none" strike="noStrike" cap="none" dirty="0">
              <a:solidFill>
                <a:srgbClr val="EA9999"/>
              </a:solidFill>
              <a:latin typeface="Arial"/>
              <a:ea typeface="Arial"/>
              <a:cs typeface="Arial"/>
              <a:sym typeface="Arial"/>
            </a:endParaRPr>
          </a:p>
        </p:txBody>
      </p:sp>
    </p:spTree>
    <p:extLst>
      <p:ext uri="{BB962C8B-B14F-4D97-AF65-F5344CB8AC3E}">
        <p14:creationId xmlns:p14="http://schemas.microsoft.com/office/powerpoint/2010/main" val="18678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7F3EDC2B-A995-4AEB-BB54-0991E5AE3ED8}"/>
              </a:ext>
            </a:extLst>
          </p:cNvPr>
          <p:cNvCxnSpPr/>
          <p:nvPr/>
        </p:nvCxnSpPr>
        <p:spPr>
          <a:xfrm>
            <a:off x="0" y="6381750"/>
            <a:ext cx="9144000" cy="0"/>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10" name="Afbeelding 7">
            <a:extLst>
              <a:ext uri="{FF2B5EF4-FFF2-40B4-BE49-F238E27FC236}">
                <a16:creationId xmlns:a16="http://schemas.microsoft.com/office/drawing/2014/main" id="{F1476E86-ABD9-4E2A-9389-3A1170BBA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400800"/>
            <a:ext cx="363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8">
            <a:extLst>
              <a:ext uri="{FF2B5EF4-FFF2-40B4-BE49-F238E27FC236}">
                <a16:creationId xmlns:a16="http://schemas.microsoft.com/office/drawing/2014/main" id="{302982EE-9048-44A0-9F2E-5C1756EDEA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3337" y="6416431"/>
            <a:ext cx="10953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6">
            <a:extLst>
              <a:ext uri="{FF2B5EF4-FFF2-40B4-BE49-F238E27FC236}">
                <a16:creationId xmlns:a16="http://schemas.microsoft.com/office/drawing/2014/main" id="{8883C62C-7CA6-478F-92A0-2FB818E239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7181" y="6421438"/>
            <a:ext cx="9096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ABB98FBC-4857-4E3B-B887-4954AFD4430C}"/>
              </a:ext>
            </a:extLst>
          </p:cNvPr>
          <p:cNvPicPr>
            <a:picLocks noChangeAspect="1"/>
          </p:cNvPicPr>
          <p:nvPr/>
        </p:nvPicPr>
        <p:blipFill>
          <a:blip r:embed="rId6"/>
          <a:stretch>
            <a:fillRect/>
          </a:stretch>
        </p:blipFill>
        <p:spPr>
          <a:xfrm>
            <a:off x="-209100" y="-30247"/>
            <a:ext cx="9562200" cy="6372310"/>
          </a:xfrm>
          <a:prstGeom prst="rect">
            <a:avLst/>
          </a:prstGeom>
        </p:spPr>
      </p:pic>
    </p:spTree>
    <p:extLst>
      <p:ext uri="{BB962C8B-B14F-4D97-AF65-F5344CB8AC3E}">
        <p14:creationId xmlns:p14="http://schemas.microsoft.com/office/powerpoint/2010/main" val="374493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CFACC351-9B10-4F7A-9867-C8112017E9B8}"/>
              </a:ext>
            </a:extLst>
          </p:cNvPr>
          <p:cNvCxnSpPr/>
          <p:nvPr/>
        </p:nvCxnSpPr>
        <p:spPr>
          <a:xfrm>
            <a:off x="0" y="6381750"/>
            <a:ext cx="9144000" cy="0"/>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20483" name="Afbeelding 7">
            <a:extLst>
              <a:ext uri="{FF2B5EF4-FFF2-40B4-BE49-F238E27FC236}">
                <a16:creationId xmlns:a16="http://schemas.microsoft.com/office/drawing/2014/main" id="{B4E163ED-DF23-4F28-9E6B-166927A64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400800"/>
            <a:ext cx="363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Afbeelding 8">
            <a:extLst>
              <a:ext uri="{FF2B5EF4-FFF2-40B4-BE49-F238E27FC236}">
                <a16:creationId xmlns:a16="http://schemas.microsoft.com/office/drawing/2014/main" id="{8E86C3D6-0A2C-4EA3-A5A7-5B3D0AFB15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3337" y="6421438"/>
            <a:ext cx="10953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Afbeelding 6">
            <a:extLst>
              <a:ext uri="{FF2B5EF4-FFF2-40B4-BE49-F238E27FC236}">
                <a16:creationId xmlns:a16="http://schemas.microsoft.com/office/drawing/2014/main" id="{6D8E0724-440B-4908-9F04-118D5ADC2B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7181" y="6421438"/>
            <a:ext cx="9096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hthoek 1">
            <a:extLst>
              <a:ext uri="{FF2B5EF4-FFF2-40B4-BE49-F238E27FC236}">
                <a16:creationId xmlns:a16="http://schemas.microsoft.com/office/drawing/2014/main" id="{DB787210-0BB1-4C09-A852-A0DAC5FBA58A}"/>
              </a:ext>
            </a:extLst>
          </p:cNvPr>
          <p:cNvSpPr>
            <a:spLocks noChangeArrowheads="1"/>
          </p:cNvSpPr>
          <p:nvPr/>
        </p:nvSpPr>
        <p:spPr bwMode="auto">
          <a:xfrm>
            <a:off x="1465263" y="23813"/>
            <a:ext cx="656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nl-BE" altLang="nl-BE" sz="2800">
              <a:latin typeface="Arial" panose="020B0604020202020204" pitchFamily="34" charset="0"/>
            </a:endParaRPr>
          </a:p>
        </p:txBody>
      </p:sp>
      <p:sp>
        <p:nvSpPr>
          <p:cNvPr id="5128" name="Tekstvak 1">
            <a:extLst>
              <a:ext uri="{FF2B5EF4-FFF2-40B4-BE49-F238E27FC236}">
                <a16:creationId xmlns:a16="http://schemas.microsoft.com/office/drawing/2014/main" id="{689F296A-9A5C-423D-B845-4E0C95238BE4}"/>
              </a:ext>
            </a:extLst>
          </p:cNvPr>
          <p:cNvSpPr txBox="1">
            <a:spLocks noChangeArrowheads="1"/>
          </p:cNvSpPr>
          <p:nvPr/>
        </p:nvSpPr>
        <p:spPr bwMode="auto">
          <a:xfrm>
            <a:off x="1027113" y="74613"/>
            <a:ext cx="6651625" cy="335438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nl-BE" altLang="nl-BE" sz="4400" dirty="0">
                <a:solidFill>
                  <a:schemeClr val="accent2">
                    <a:lumMod val="75000"/>
                  </a:schemeClr>
                </a:solidFill>
                <a:latin typeface="Forte" panose="03060902040502070203" pitchFamily="66" charset="0"/>
                <a:ea typeface="+mj-ea"/>
                <a:cs typeface="+mj-cs"/>
              </a:rPr>
              <a:t>Pastoraal jaarthema</a:t>
            </a:r>
          </a:p>
          <a:p>
            <a:pPr algn="ctr" eaLnBrk="1" fontAlgn="auto" hangingPunct="1">
              <a:spcBef>
                <a:spcPts val="0"/>
              </a:spcBef>
              <a:spcAft>
                <a:spcPts val="0"/>
              </a:spcAft>
              <a:defRPr/>
            </a:pPr>
            <a:endParaRPr lang="nl-BE" altLang="nl-BE" sz="4400" dirty="0">
              <a:solidFill>
                <a:schemeClr val="accent2">
                  <a:lumMod val="75000"/>
                </a:schemeClr>
              </a:solidFill>
              <a:latin typeface="Forte" panose="03060902040502070203" pitchFamily="66" charset="0"/>
              <a:ea typeface="+mj-ea"/>
              <a:cs typeface="+mj-cs"/>
            </a:endParaRPr>
          </a:p>
          <a:p>
            <a:pPr algn="ctr" eaLnBrk="1" fontAlgn="auto" hangingPunct="1">
              <a:spcBef>
                <a:spcPts val="0"/>
              </a:spcBef>
              <a:spcAft>
                <a:spcPts val="0"/>
              </a:spcAft>
              <a:defRPr/>
            </a:pPr>
            <a:endParaRPr lang="nl-BE" altLang="nl-BE" sz="4400" dirty="0">
              <a:solidFill>
                <a:schemeClr val="accent4">
                  <a:lumMod val="75000"/>
                </a:schemeClr>
              </a:solidFill>
              <a:latin typeface="Forte" panose="03060902040502070203" pitchFamily="66" charset="0"/>
              <a:ea typeface="+mj-ea"/>
              <a:cs typeface="+mj-cs"/>
            </a:endParaRPr>
          </a:p>
          <a:p>
            <a:pPr algn="ctr" eaLnBrk="1" fontAlgn="auto" hangingPunct="1">
              <a:spcBef>
                <a:spcPts val="0"/>
              </a:spcBef>
              <a:spcAft>
                <a:spcPts val="0"/>
              </a:spcAft>
              <a:defRPr/>
            </a:pPr>
            <a:endParaRPr lang="nl-BE" altLang="nl-BE" sz="4400" dirty="0">
              <a:solidFill>
                <a:schemeClr val="accent4">
                  <a:lumMod val="75000"/>
                </a:schemeClr>
              </a:solidFill>
              <a:latin typeface="Forte" panose="03060902040502070203" pitchFamily="66" charset="0"/>
              <a:ea typeface="+mj-ea"/>
              <a:cs typeface="+mj-cs"/>
            </a:endParaRPr>
          </a:p>
          <a:p>
            <a:pPr algn="ctr" eaLnBrk="1" fontAlgn="auto" hangingPunct="1">
              <a:spcBef>
                <a:spcPts val="0"/>
              </a:spcBef>
              <a:spcAft>
                <a:spcPts val="0"/>
              </a:spcAft>
              <a:defRPr/>
            </a:pPr>
            <a:r>
              <a:rPr lang="nl-BE" altLang="nl-BE" sz="3600" dirty="0">
                <a:solidFill>
                  <a:schemeClr val="accent4">
                    <a:lumMod val="75000"/>
                  </a:schemeClr>
                </a:solidFill>
                <a:latin typeface="Forte" panose="03060902040502070203" pitchFamily="66" charset="0"/>
              </a:rPr>
              <a:t> </a:t>
            </a:r>
            <a:endParaRPr lang="nl-BE" altLang="nl-BE" dirty="0">
              <a:solidFill>
                <a:schemeClr val="accent4">
                  <a:lumMod val="75000"/>
                </a:schemeClr>
              </a:solidFill>
              <a:latin typeface="Forte" panose="03060902040502070203" pitchFamily="66" charset="0"/>
            </a:endParaRPr>
          </a:p>
        </p:txBody>
      </p:sp>
      <p:pic>
        <p:nvPicPr>
          <p:cNvPr id="20488" name="Tijdelijke aanduiding voor inhoud 3">
            <a:extLst>
              <a:ext uri="{FF2B5EF4-FFF2-40B4-BE49-F238E27FC236}">
                <a16:creationId xmlns:a16="http://schemas.microsoft.com/office/drawing/2014/main" id="{B76C03FB-A8F4-46D7-8179-2514E5C05584}"/>
              </a:ext>
            </a:extLst>
          </p:cNvPr>
          <p:cNvPicPr>
            <a:picLocks noGrp="1" noChangeAspect="1" noChangeArrowheads="1"/>
          </p:cNvPicPr>
          <p:nvPr>
            <p:ph idx="1"/>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457200" y="765175"/>
            <a:ext cx="8229600" cy="1673225"/>
          </a:xfrm>
          <a:noFill/>
        </p:spPr>
      </p:pic>
      <p:pic>
        <p:nvPicPr>
          <p:cNvPr id="20489" name="Afbeelding 8">
            <a:extLst>
              <a:ext uri="{FF2B5EF4-FFF2-40B4-BE49-F238E27FC236}">
                <a16:creationId xmlns:a16="http://schemas.microsoft.com/office/drawing/2014/main" id="{40E43E82-716B-4F03-A6C7-A973CEA07B42}"/>
              </a:ext>
            </a:extLst>
          </p:cNvPr>
          <p:cNvPicPr>
            <a:picLocks noChangeAspect="1" noChangeArrowheads="1"/>
          </p:cNvPicPr>
          <p:nvPr/>
        </p:nvPicPr>
        <p:blipFill>
          <a:blip r:embed="rId7">
            <a:alphaModFix amt="70000"/>
            <a:extLst>
              <a:ext uri="{28A0092B-C50C-407E-A947-70E740481C1C}">
                <a14:useLocalDpi xmlns:a14="http://schemas.microsoft.com/office/drawing/2010/main" val="0"/>
              </a:ext>
            </a:extLst>
          </a:blip>
          <a:srcRect/>
          <a:stretch>
            <a:fillRect/>
          </a:stretch>
        </p:blipFill>
        <p:spPr bwMode="auto">
          <a:xfrm>
            <a:off x="1492250" y="2438400"/>
            <a:ext cx="287655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Afbeelding 12">
            <a:extLst>
              <a:ext uri="{FF2B5EF4-FFF2-40B4-BE49-F238E27FC236}">
                <a16:creationId xmlns:a16="http://schemas.microsoft.com/office/drawing/2014/main" id="{85E2AFA3-14AF-48A5-9711-3CF88A877A52}"/>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4729163" y="2444750"/>
            <a:ext cx="2849562"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hthoek 1">
            <a:extLst>
              <a:ext uri="{FF2B5EF4-FFF2-40B4-BE49-F238E27FC236}">
                <a16:creationId xmlns:a16="http://schemas.microsoft.com/office/drawing/2014/main" id="{DB787210-0BB1-4C09-A852-A0DAC5FBA58A}"/>
              </a:ext>
            </a:extLst>
          </p:cNvPr>
          <p:cNvSpPr>
            <a:spLocks noChangeArrowheads="1"/>
          </p:cNvSpPr>
          <p:nvPr/>
        </p:nvSpPr>
        <p:spPr bwMode="auto">
          <a:xfrm>
            <a:off x="2241948" y="875110"/>
            <a:ext cx="49220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nl-BE" altLang="nl-BE" sz="2100">
              <a:latin typeface="Arial" panose="020B0604020202020204" pitchFamily="34" charset="0"/>
            </a:endParaRPr>
          </a:p>
        </p:txBody>
      </p:sp>
      <p:cxnSp>
        <p:nvCxnSpPr>
          <p:cNvPr id="14" name="Rechte verbindingslijn 13">
            <a:extLst>
              <a:ext uri="{FF2B5EF4-FFF2-40B4-BE49-F238E27FC236}">
                <a16:creationId xmlns:a16="http://schemas.microsoft.com/office/drawing/2014/main" id="{15675969-3FFE-4B19-919E-F3A97EEA7869}"/>
              </a:ext>
            </a:extLst>
          </p:cNvPr>
          <p:cNvCxnSpPr/>
          <p:nvPr/>
        </p:nvCxnSpPr>
        <p:spPr>
          <a:xfrm>
            <a:off x="0" y="6381750"/>
            <a:ext cx="9144000" cy="0"/>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15" name="Afbeelding 7">
            <a:extLst>
              <a:ext uri="{FF2B5EF4-FFF2-40B4-BE49-F238E27FC236}">
                <a16:creationId xmlns:a16="http://schemas.microsoft.com/office/drawing/2014/main" id="{DE34E333-8545-4125-9D88-F83332B572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400800"/>
            <a:ext cx="363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fbeelding 8">
            <a:extLst>
              <a:ext uri="{FF2B5EF4-FFF2-40B4-BE49-F238E27FC236}">
                <a16:creationId xmlns:a16="http://schemas.microsoft.com/office/drawing/2014/main" id="{493179C3-AF39-49CF-9E0A-39DB7049A2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3337" y="6421438"/>
            <a:ext cx="10953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6">
            <a:extLst>
              <a:ext uri="{FF2B5EF4-FFF2-40B4-BE49-F238E27FC236}">
                <a16:creationId xmlns:a16="http://schemas.microsoft.com/office/drawing/2014/main" id="{CA659C8B-57A5-40B2-9777-E916D3428C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7181" y="6425346"/>
            <a:ext cx="9096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FBD3E9FA-D3DC-4C10-8DA9-DAB723A9CDBB}"/>
              </a:ext>
            </a:extLst>
          </p:cNvPr>
          <p:cNvPicPr>
            <a:picLocks noChangeAspect="1"/>
          </p:cNvPicPr>
          <p:nvPr/>
        </p:nvPicPr>
        <p:blipFill>
          <a:blip r:embed="rId6"/>
          <a:stretch>
            <a:fillRect/>
          </a:stretch>
        </p:blipFill>
        <p:spPr>
          <a:xfrm>
            <a:off x="-2713215" y="155642"/>
            <a:ext cx="14025809" cy="5982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hthoek 1">
            <a:extLst>
              <a:ext uri="{FF2B5EF4-FFF2-40B4-BE49-F238E27FC236}">
                <a16:creationId xmlns:a16="http://schemas.microsoft.com/office/drawing/2014/main" id="{DB787210-0BB1-4C09-A852-A0DAC5FBA58A}"/>
              </a:ext>
            </a:extLst>
          </p:cNvPr>
          <p:cNvSpPr>
            <a:spLocks noChangeArrowheads="1"/>
          </p:cNvSpPr>
          <p:nvPr/>
        </p:nvSpPr>
        <p:spPr bwMode="auto">
          <a:xfrm>
            <a:off x="2241948" y="875110"/>
            <a:ext cx="49220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nl-BE" altLang="nl-BE" sz="2100">
              <a:latin typeface="Arial" panose="020B0604020202020204" pitchFamily="34" charset="0"/>
            </a:endParaRPr>
          </a:p>
        </p:txBody>
      </p:sp>
      <p:cxnSp>
        <p:nvCxnSpPr>
          <p:cNvPr id="14" name="Rechte verbindingslijn 13">
            <a:extLst>
              <a:ext uri="{FF2B5EF4-FFF2-40B4-BE49-F238E27FC236}">
                <a16:creationId xmlns:a16="http://schemas.microsoft.com/office/drawing/2014/main" id="{15675969-3FFE-4B19-919E-F3A97EEA7869}"/>
              </a:ext>
            </a:extLst>
          </p:cNvPr>
          <p:cNvCxnSpPr/>
          <p:nvPr/>
        </p:nvCxnSpPr>
        <p:spPr>
          <a:xfrm>
            <a:off x="0" y="6381750"/>
            <a:ext cx="9144000" cy="0"/>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15" name="Afbeelding 7">
            <a:extLst>
              <a:ext uri="{FF2B5EF4-FFF2-40B4-BE49-F238E27FC236}">
                <a16:creationId xmlns:a16="http://schemas.microsoft.com/office/drawing/2014/main" id="{DE34E333-8545-4125-9D88-F83332B572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400800"/>
            <a:ext cx="363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fbeelding 8">
            <a:extLst>
              <a:ext uri="{FF2B5EF4-FFF2-40B4-BE49-F238E27FC236}">
                <a16:creationId xmlns:a16="http://schemas.microsoft.com/office/drawing/2014/main" id="{493179C3-AF39-49CF-9E0A-39DB7049A2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3337" y="6416981"/>
            <a:ext cx="10953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6">
            <a:extLst>
              <a:ext uri="{FF2B5EF4-FFF2-40B4-BE49-F238E27FC236}">
                <a16:creationId xmlns:a16="http://schemas.microsoft.com/office/drawing/2014/main" id="{CA659C8B-57A5-40B2-9777-E916D3428C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48151" y="6421438"/>
            <a:ext cx="9096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2287A686-9889-43B6-9D89-951A7307C161}"/>
              </a:ext>
            </a:extLst>
          </p:cNvPr>
          <p:cNvPicPr>
            <a:picLocks noChangeAspect="1"/>
          </p:cNvPicPr>
          <p:nvPr/>
        </p:nvPicPr>
        <p:blipFill>
          <a:blip r:embed="rId6"/>
          <a:stretch>
            <a:fillRect/>
          </a:stretch>
        </p:blipFill>
        <p:spPr>
          <a:xfrm>
            <a:off x="2266950" y="132549"/>
            <a:ext cx="4610100" cy="6134100"/>
          </a:xfrm>
          <a:prstGeom prst="rect">
            <a:avLst/>
          </a:prstGeom>
        </p:spPr>
      </p:pic>
    </p:spTree>
    <p:extLst>
      <p:ext uri="{BB962C8B-B14F-4D97-AF65-F5344CB8AC3E}">
        <p14:creationId xmlns:p14="http://schemas.microsoft.com/office/powerpoint/2010/main" val="17907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hthoek 1">
            <a:extLst>
              <a:ext uri="{FF2B5EF4-FFF2-40B4-BE49-F238E27FC236}">
                <a16:creationId xmlns:a16="http://schemas.microsoft.com/office/drawing/2014/main" id="{DB787210-0BB1-4C09-A852-A0DAC5FBA58A}"/>
              </a:ext>
            </a:extLst>
          </p:cNvPr>
          <p:cNvSpPr>
            <a:spLocks noChangeArrowheads="1"/>
          </p:cNvSpPr>
          <p:nvPr/>
        </p:nvSpPr>
        <p:spPr bwMode="auto">
          <a:xfrm>
            <a:off x="2241948" y="875110"/>
            <a:ext cx="49220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nl-BE" altLang="nl-BE" sz="2100">
              <a:latin typeface="Arial" panose="020B0604020202020204" pitchFamily="34" charset="0"/>
            </a:endParaRPr>
          </a:p>
        </p:txBody>
      </p:sp>
      <p:cxnSp>
        <p:nvCxnSpPr>
          <p:cNvPr id="14" name="Rechte verbindingslijn 13">
            <a:extLst>
              <a:ext uri="{FF2B5EF4-FFF2-40B4-BE49-F238E27FC236}">
                <a16:creationId xmlns:a16="http://schemas.microsoft.com/office/drawing/2014/main" id="{15675969-3FFE-4B19-919E-F3A97EEA7869}"/>
              </a:ext>
            </a:extLst>
          </p:cNvPr>
          <p:cNvCxnSpPr/>
          <p:nvPr/>
        </p:nvCxnSpPr>
        <p:spPr>
          <a:xfrm>
            <a:off x="0" y="6381750"/>
            <a:ext cx="9144000" cy="0"/>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15" name="Afbeelding 7">
            <a:extLst>
              <a:ext uri="{FF2B5EF4-FFF2-40B4-BE49-F238E27FC236}">
                <a16:creationId xmlns:a16="http://schemas.microsoft.com/office/drawing/2014/main" id="{DE34E333-8545-4125-9D88-F83332B572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400800"/>
            <a:ext cx="363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fbeelding 8">
            <a:extLst>
              <a:ext uri="{FF2B5EF4-FFF2-40B4-BE49-F238E27FC236}">
                <a16:creationId xmlns:a16="http://schemas.microsoft.com/office/drawing/2014/main" id="{493179C3-AF39-49CF-9E0A-39DB7049A2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3337" y="6397992"/>
            <a:ext cx="10953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6">
            <a:extLst>
              <a:ext uri="{FF2B5EF4-FFF2-40B4-BE49-F238E27FC236}">
                <a16:creationId xmlns:a16="http://schemas.microsoft.com/office/drawing/2014/main" id="{CA659C8B-57A5-40B2-9777-E916D3428C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48151" y="6400800"/>
            <a:ext cx="9096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EE25B7D5-F03A-4ADD-B2AF-0742576DD9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8637" y="615136"/>
            <a:ext cx="6442039" cy="5057001"/>
          </a:xfrm>
          <a:prstGeom prst="rect">
            <a:avLst/>
          </a:prstGeom>
        </p:spPr>
      </p:pic>
    </p:spTree>
    <p:extLst>
      <p:ext uri="{BB962C8B-B14F-4D97-AF65-F5344CB8AC3E}">
        <p14:creationId xmlns:p14="http://schemas.microsoft.com/office/powerpoint/2010/main" val="396231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7F3EDC2B-A995-4AEB-BB54-0991E5AE3ED8}"/>
              </a:ext>
            </a:extLst>
          </p:cNvPr>
          <p:cNvCxnSpPr/>
          <p:nvPr/>
        </p:nvCxnSpPr>
        <p:spPr>
          <a:xfrm>
            <a:off x="0" y="6381750"/>
            <a:ext cx="9144000" cy="0"/>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10" name="Afbeelding 7">
            <a:extLst>
              <a:ext uri="{FF2B5EF4-FFF2-40B4-BE49-F238E27FC236}">
                <a16:creationId xmlns:a16="http://schemas.microsoft.com/office/drawing/2014/main" id="{F1476E86-ABD9-4E2A-9389-3A1170BBA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400800"/>
            <a:ext cx="363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8">
            <a:extLst>
              <a:ext uri="{FF2B5EF4-FFF2-40B4-BE49-F238E27FC236}">
                <a16:creationId xmlns:a16="http://schemas.microsoft.com/office/drawing/2014/main" id="{302982EE-9048-44A0-9F2E-5C1756EDEA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3337" y="6409715"/>
            <a:ext cx="10953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6">
            <a:extLst>
              <a:ext uri="{FF2B5EF4-FFF2-40B4-BE49-F238E27FC236}">
                <a16:creationId xmlns:a16="http://schemas.microsoft.com/office/drawing/2014/main" id="{8883C62C-7CA6-478F-92A0-2FB818E239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7181" y="6421438"/>
            <a:ext cx="9096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33AF3F98-7E34-471C-809E-8EA7D1029EEA}"/>
              </a:ext>
            </a:extLst>
          </p:cNvPr>
          <p:cNvPicPr>
            <a:picLocks noChangeAspect="1"/>
          </p:cNvPicPr>
          <p:nvPr/>
        </p:nvPicPr>
        <p:blipFill rotWithShape="1">
          <a:blip r:embed="rId6"/>
          <a:srcRect b="7523"/>
          <a:stretch/>
        </p:blipFill>
        <p:spPr>
          <a:xfrm>
            <a:off x="0" y="0"/>
            <a:ext cx="9144000" cy="6342061"/>
          </a:xfrm>
          <a:prstGeom prst="rect">
            <a:avLst/>
          </a:prstGeom>
        </p:spPr>
      </p:pic>
    </p:spTree>
    <p:extLst>
      <p:ext uri="{BB962C8B-B14F-4D97-AF65-F5344CB8AC3E}">
        <p14:creationId xmlns:p14="http://schemas.microsoft.com/office/powerpoint/2010/main" val="213289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7F3EDC2B-A995-4AEB-BB54-0991E5AE3ED8}"/>
              </a:ext>
            </a:extLst>
          </p:cNvPr>
          <p:cNvCxnSpPr/>
          <p:nvPr/>
        </p:nvCxnSpPr>
        <p:spPr>
          <a:xfrm>
            <a:off x="0" y="6381750"/>
            <a:ext cx="9144000" cy="0"/>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10" name="Afbeelding 7">
            <a:extLst>
              <a:ext uri="{FF2B5EF4-FFF2-40B4-BE49-F238E27FC236}">
                <a16:creationId xmlns:a16="http://schemas.microsoft.com/office/drawing/2014/main" id="{F1476E86-ABD9-4E2A-9389-3A1170BBA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400800"/>
            <a:ext cx="363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8">
            <a:extLst>
              <a:ext uri="{FF2B5EF4-FFF2-40B4-BE49-F238E27FC236}">
                <a16:creationId xmlns:a16="http://schemas.microsoft.com/office/drawing/2014/main" id="{302982EE-9048-44A0-9F2E-5C1756EDEA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3337" y="6409715"/>
            <a:ext cx="10953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6">
            <a:extLst>
              <a:ext uri="{FF2B5EF4-FFF2-40B4-BE49-F238E27FC236}">
                <a16:creationId xmlns:a16="http://schemas.microsoft.com/office/drawing/2014/main" id="{8883C62C-7CA6-478F-92A0-2FB818E239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7181" y="6421438"/>
            <a:ext cx="9096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00;p1">
            <a:extLst>
              <a:ext uri="{FF2B5EF4-FFF2-40B4-BE49-F238E27FC236}">
                <a16:creationId xmlns:a16="http://schemas.microsoft.com/office/drawing/2014/main" id="{741AC9A6-DA93-47AF-990C-0F77F407B4DA}"/>
              </a:ext>
            </a:extLst>
          </p:cNvPr>
          <p:cNvSpPr/>
          <p:nvPr/>
        </p:nvSpPr>
        <p:spPr>
          <a:xfrm>
            <a:off x="141913" y="951575"/>
            <a:ext cx="8806200" cy="3385961"/>
          </a:xfrm>
          <a:prstGeom prst="rect">
            <a:avLst/>
          </a:prstGeom>
          <a:noFill/>
          <a:ln>
            <a:noFill/>
          </a:ln>
        </p:spPr>
        <p:txBody>
          <a:bodyPr spcFirstLastPara="1" wrap="square" lIns="91425" tIns="45700" rIns="91425" bIns="45700" anchor="t" anchorCtr="0">
            <a:noAutofit/>
          </a:bodyPr>
          <a:lstStyle/>
          <a:p>
            <a:pPr algn="ctr"/>
            <a:endParaRPr lang="nl-BE" sz="800" dirty="0">
              <a:solidFill>
                <a:srgbClr val="1EC1F3"/>
              </a:solidFill>
              <a:latin typeface="Effra Heavy" panose="02000906080000020004" pitchFamily="2" charset="0"/>
            </a:endParaRPr>
          </a:p>
          <a:p>
            <a:pPr marL="0" marR="0" lvl="0" indent="0" algn="ctr" rtl="0">
              <a:spcBef>
                <a:spcPts val="0"/>
              </a:spcBef>
              <a:spcAft>
                <a:spcPts val="0"/>
              </a:spcAft>
              <a:buNone/>
            </a:pPr>
            <a:r>
              <a:rPr lang="nl-NL" sz="2000" b="0" i="0" u="none" strike="noStrike" cap="none" dirty="0">
                <a:solidFill>
                  <a:schemeClr val="tx1">
                    <a:lumMod val="65000"/>
                    <a:lumOff val="35000"/>
                  </a:schemeClr>
                </a:solidFill>
                <a:latin typeface="Arial"/>
                <a:ea typeface="Arial"/>
                <a:cs typeface="Arial"/>
                <a:sym typeface="Arial"/>
              </a:rPr>
              <a:t>Startbezinning schooljaar 2023-2024</a:t>
            </a:r>
          </a:p>
          <a:p>
            <a:pPr marL="0" marR="0" lvl="0" indent="0" algn="ctr" rtl="0">
              <a:spcBef>
                <a:spcPts val="0"/>
              </a:spcBef>
              <a:spcAft>
                <a:spcPts val="0"/>
              </a:spcAft>
              <a:buNone/>
            </a:pPr>
            <a:endParaRPr lang="nl-NL" sz="2000" b="0" i="0" u="none" strike="noStrike" cap="none" dirty="0">
              <a:solidFill>
                <a:schemeClr val="tx1">
                  <a:lumMod val="65000"/>
                  <a:lumOff val="35000"/>
                </a:schemeClr>
              </a:solidFill>
              <a:latin typeface="Arial"/>
              <a:ea typeface="Arial"/>
              <a:cs typeface="Arial"/>
              <a:sym typeface="Arial"/>
            </a:endParaRPr>
          </a:p>
        </p:txBody>
      </p:sp>
    </p:spTree>
    <p:extLst>
      <p:ext uri="{BB962C8B-B14F-4D97-AF65-F5344CB8AC3E}">
        <p14:creationId xmlns:p14="http://schemas.microsoft.com/office/powerpoint/2010/main" val="66753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295 0.85254 L -3.81639E-17 1.85185E-6 " pathEditMode="relative" rAng="0" ptsTypes="AA">
                                      <p:cBhvr>
                                        <p:cTn id="6" dur="8000" fill="hold"/>
                                        <p:tgtEl>
                                          <p:spTgt spid="15"/>
                                        </p:tgtEl>
                                        <p:attrNameLst>
                                          <p:attrName>ppt_x</p:attrName>
                                          <p:attrName>ppt_y</p:attrName>
                                        </p:attrNameLst>
                                      </p:cBhvr>
                                      <p:rCtr x="0" y="-42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TotalTime>
  <Words>473</Words>
  <Application>Microsoft Office PowerPoint</Application>
  <PresentationFormat>Diavoorstelling (4:3)</PresentationFormat>
  <Paragraphs>34</Paragraphs>
  <Slides>8</Slides>
  <Notes>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Arial</vt:lpstr>
      <vt:lpstr>Calibri</vt:lpstr>
      <vt:lpstr>Calibri Light</vt:lpstr>
      <vt:lpstr>Effra Heavy</vt:lpstr>
      <vt:lpstr>Forte</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 spreek ik elke taal… Hoe zal ik het zeggen?</dc:title>
  <dc:creator>Luc Breugelmans</dc:creator>
  <cp:lastModifiedBy>VLP - Joke</cp:lastModifiedBy>
  <cp:revision>29</cp:revision>
  <dcterms:created xsi:type="dcterms:W3CDTF">2023-06-11T07:46:14Z</dcterms:created>
  <dcterms:modified xsi:type="dcterms:W3CDTF">2023-06-21T12:30:26Z</dcterms:modified>
</cp:coreProperties>
</file>